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625" r:id="rId2"/>
    <p:sldId id="630" r:id="rId3"/>
    <p:sldId id="698" r:id="rId4"/>
    <p:sldId id="1091" r:id="rId5"/>
    <p:sldId id="1096" r:id="rId6"/>
    <p:sldId id="1092" r:id="rId7"/>
    <p:sldId id="1102" r:id="rId8"/>
    <p:sldId id="1104" r:id="rId9"/>
    <p:sldId id="1106" r:id="rId10"/>
    <p:sldId id="1105" r:id="rId11"/>
    <p:sldId id="1107" r:id="rId12"/>
    <p:sldId id="1103" r:id="rId13"/>
    <p:sldId id="1093" r:id="rId14"/>
    <p:sldId id="1099" r:id="rId15"/>
    <p:sldId id="1128" r:id="rId16"/>
    <p:sldId id="1109" r:id="rId17"/>
    <p:sldId id="1110" r:id="rId18"/>
    <p:sldId id="1111" r:id="rId19"/>
    <p:sldId id="1112" r:id="rId20"/>
    <p:sldId id="1113" r:id="rId21"/>
    <p:sldId id="1114" r:id="rId22"/>
    <p:sldId id="1116" r:id="rId23"/>
    <p:sldId id="1117" r:id="rId24"/>
    <p:sldId id="1100" r:id="rId25"/>
    <p:sldId id="1129" r:id="rId26"/>
    <p:sldId id="1119" r:id="rId27"/>
    <p:sldId id="1118" r:id="rId28"/>
    <p:sldId id="1120" r:id="rId29"/>
    <p:sldId id="1121" r:id="rId30"/>
    <p:sldId id="1126" r:id="rId31"/>
    <p:sldId id="1127" r:id="rId32"/>
    <p:sldId id="1125" r:id="rId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宮本信彦" initials="宮本信彦" lastIdx="1" clrIdx="0">
    <p:extLst>
      <p:ext uri="{19B8F6BF-5375-455C-9EA6-DF929625EA0E}">
        <p15:presenceInfo xmlns:p15="http://schemas.microsoft.com/office/powerpoint/2012/main" userId="S::n-miyamoto@aist.go.jp::4d1bc24d-f5e5-48f7-ad13-d51f4a5a17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1" autoAdjust="0"/>
    <p:restoredTop sz="94918" autoAdjust="0"/>
  </p:normalViewPr>
  <p:slideViewPr>
    <p:cSldViewPr snapToObjects="1">
      <p:cViewPr varScale="1">
        <p:scale>
          <a:sx n="89" d="100"/>
          <a:sy n="89" d="100"/>
        </p:scale>
        <p:origin x="558" y="6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404"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1" y="1569049"/>
            <a:ext cx="3825425" cy="5097622"/>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r>
              <a:rPr lang="en-US" altLang="ja-JP" sz="2000" dirty="0"/>
              <a:t>LiDAR</a:t>
            </a:r>
            <a:r>
              <a:rPr lang="ja-JP" altLang="en-US" sz="2000" dirty="0"/>
              <a:t>の取り付け作業が完了したら、</a:t>
            </a:r>
            <a:r>
              <a:rPr lang="en-US" altLang="ja-JP" sz="2000" dirty="0" err="1"/>
              <a:t>RaspberryPi</a:t>
            </a:r>
            <a:r>
              <a:rPr lang="ja-JP" altLang="en-US" sz="2000" dirty="0"/>
              <a:t>の電源スイッチをオンにしてアクセスポイントに接続してください。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6" y="2225358"/>
            <a:ext cx="3420670" cy="3127665"/>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289556" y="2094809"/>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179301" y="4475741"/>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14</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a:solidFill>
                  <a:srgbClr val="5F5F5F"/>
                </a:solidFill>
              </a:rPr>
              <a:t>作業内容</a:t>
            </a:r>
            <a:endParaRPr lang="en-US" altLang="ja-JP" kern="0" dirty="0">
              <a:solidFill>
                <a:srgbClr val="5F5F5F"/>
              </a:solidFill>
            </a:endParaRPr>
          </a:p>
        </p:txBody>
      </p:sp>
      <p:sp>
        <p:nvSpPr>
          <p:cNvPr id="5" name="コンテンツ プレースホルダー 4">
            <a:extLst>
              <a:ext uri="{FF2B5EF4-FFF2-40B4-BE49-F238E27FC236}">
                <a16:creationId xmlns:a16="http://schemas.microsoft.com/office/drawing/2014/main" id="{D0A16B56-0E37-41FB-B4E5-78B6FD887D63}"/>
              </a:ext>
            </a:extLst>
          </p:cNvPr>
          <p:cNvSpPr>
            <a:spLocks noGrp="1"/>
          </p:cNvSpPr>
          <p:nvPr>
            <p:ph idx="1"/>
          </p:nvPr>
        </p:nvSpPr>
        <p:spPr/>
        <p:txBody>
          <a:bodyPr/>
          <a:lstStyle/>
          <a:p>
            <a:endParaRPr kumimoji="1" lang="ja-JP" altLang="en-US"/>
          </a:p>
        </p:txBody>
      </p:sp>
      <p:pic>
        <p:nvPicPr>
          <p:cNvPr id="9" name="mapper">
            <a:hlinkClick r:id="" action="ppaction://media"/>
            <a:extLst>
              <a:ext uri="{FF2B5EF4-FFF2-40B4-BE49-F238E27FC236}">
                <a16:creationId xmlns:a16="http://schemas.microsoft.com/office/drawing/2014/main" id="{0C7CAE15-3ADD-49F4-8ABE-2D578FD1E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15051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NavigationManager</a:t>
            </a:r>
            <a:r>
              <a:rPr lang="ja-JP" altLang="en-US" sz="2800" dirty="0"/>
              <a:t>の起動</a:t>
            </a:r>
            <a:endParaRPr lang="en-US" altLang="ja-JP" sz="2800" dirty="0"/>
          </a:p>
          <a:p>
            <a:pPr lvl="1"/>
            <a:r>
              <a:rPr lang="en-US" altLang="ja-JP" sz="2400" dirty="0"/>
              <a:t>RTM_Tutorial.zip</a:t>
            </a:r>
            <a:r>
              <a:rPr lang="ja-JP" altLang="en-US" sz="2400" dirty="0"/>
              <a:t>を展開したフォルダ内の</a:t>
            </a:r>
            <a:r>
              <a:rPr lang="en-US" altLang="ja-JP" sz="2400" b="1" dirty="0">
                <a:solidFill>
                  <a:srgbClr val="FF0000"/>
                </a:solidFill>
              </a:rPr>
              <a:t>Navigation</a:t>
            </a:r>
            <a:r>
              <a:rPr lang="ja-JP" altLang="en-US" sz="2400" dirty="0"/>
              <a:t>フォルダ</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052" name="Picture 4" descr="/jp/node/7098">
            <a:extLst>
              <a:ext uri="{FF2B5EF4-FFF2-40B4-BE49-F238E27FC236}">
                <a16:creationId xmlns:a16="http://schemas.microsoft.com/office/drawing/2014/main" id="{7011C71F-177F-4EFD-AABC-A11F7FD5B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775" y="4142643"/>
            <a:ext cx="3510390" cy="262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2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の起動を下記人したら「</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842744344"/>
              </p:ext>
            </p:extLst>
          </p:nvPr>
        </p:nvGraphicFramePr>
        <p:xfrm>
          <a:off x="205136" y="5004797"/>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mapperService</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mn-lt"/>
                          <a:ea typeface="+mn-ea"/>
                          <a:cs typeface="+mn-cs"/>
                        </a:rPr>
                        <a:t>Mapper_MRPT0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gridMapper</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ヒラギノ角ゴ Pro W3"/>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currentPose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Mapper_MRPT0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estimatedPose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targetVelocity</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RaspberryPiMouseRTC0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target_velocity_in</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(SLAM</a:t>
            </a:r>
            <a:r>
              <a:rPr lang="ja-JP" altLang="en-US" sz="1600" kern="0" dirty="0">
                <a:solidFill>
                  <a:srgbClr val="5F5F5F"/>
                </a:solidFill>
              </a:rPr>
              <a:t>実習</a:t>
            </a:r>
            <a:r>
              <a:rPr lang="en-US" altLang="ja-JP" sz="1600" kern="0" dirty="0">
                <a:solidFill>
                  <a:srgbClr val="5F5F5F"/>
                </a:solidFill>
              </a:rPr>
              <a:t>)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https://openrtm.org/openrtm/ja/node/7098</a:t>
            </a:r>
            <a:endParaRPr lang="en-US" altLang="ja-JP" sz="1200" kern="0" dirty="0">
              <a:solidFill>
                <a:srgbClr val="5F5F5F"/>
              </a:solidFill>
            </a:endParaRPr>
          </a:p>
        </p:txBody>
      </p:sp>
      <p:pic>
        <p:nvPicPr>
          <p:cNvPr id="3" name="図 2">
            <a:extLst>
              <a:ext uri="{FF2B5EF4-FFF2-40B4-BE49-F238E27FC236}">
                <a16:creationId xmlns:a16="http://schemas.microsoft.com/office/drawing/2014/main" id="{618E69DF-D389-4349-AE12-D00BA4407724}"/>
              </a:ext>
            </a:extLst>
          </p:cNvPr>
          <p:cNvPicPr>
            <a:picLocks noChangeAspect="1"/>
          </p:cNvPicPr>
          <p:nvPr/>
        </p:nvPicPr>
        <p:blipFill>
          <a:blip r:embed="rId3"/>
          <a:stretch>
            <a:fillRect/>
          </a:stretch>
        </p:blipFill>
        <p:spPr>
          <a:xfrm>
            <a:off x="3114854" y="2393885"/>
            <a:ext cx="5849758" cy="4256715"/>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dirty="0"/>
              <a:t>つのスイッチのうちの外側のスイッチ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
        <p:nvSpPr>
          <p:cNvPr id="8" name="吹き出し: 角を丸めた四角形 7">
            <a:extLst>
              <a:ext uri="{FF2B5EF4-FFF2-40B4-BE49-F238E27FC236}">
                <a16:creationId xmlns:a16="http://schemas.microsoft.com/office/drawing/2014/main" id="{5EF404F7-2BB3-4CB5-BD15-BC4C39F60E5E}"/>
              </a:ext>
            </a:extLst>
          </p:cNvPr>
          <p:cNvSpPr/>
          <p:nvPr/>
        </p:nvSpPr>
        <p:spPr>
          <a:xfrm>
            <a:off x="5413335" y="4824155"/>
            <a:ext cx="3681865" cy="1414111"/>
          </a:xfrm>
          <a:prstGeom prst="wedgeRoundRectCallout">
            <a:avLst>
              <a:gd name="adj1" fmla="val -59980"/>
              <a:gd name="adj2" fmla="val 820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かなりゆっくり動かさないと上手く地図作成できません。</a:t>
            </a:r>
            <a:endParaRPr kumimoji="1" lang="en-US" altLang="ja-JP" sz="1800" dirty="0">
              <a:solidFill>
                <a:schemeClr val="tx1"/>
              </a:solidFill>
            </a:endParaRPr>
          </a:p>
          <a:p>
            <a:pPr algn="ctr"/>
            <a:r>
              <a:rPr kumimoji="1" lang="en-US" altLang="ja-JP" sz="1800" dirty="0">
                <a:solidFill>
                  <a:schemeClr val="tx1"/>
                </a:solidFill>
              </a:rPr>
              <a:t>Velocity X</a:t>
            </a:r>
            <a:r>
              <a:rPr lang="ja-JP" altLang="en-US" sz="1800" dirty="0">
                <a:solidFill>
                  <a:schemeClr val="tx1"/>
                </a:solidFill>
              </a:rPr>
              <a:t>を下げる</a:t>
            </a:r>
            <a:r>
              <a:rPr lang="en-US" altLang="ja-JP" sz="1800" dirty="0">
                <a:solidFill>
                  <a:schemeClr val="tx1"/>
                </a:solidFill>
              </a:rPr>
              <a:t>(</a:t>
            </a:r>
            <a:r>
              <a:rPr lang="ja-JP" altLang="en-US" sz="1800" dirty="0">
                <a:solidFill>
                  <a:schemeClr val="tx1"/>
                </a:solidFill>
              </a:rPr>
              <a:t>スライダーを左に動かす</a:t>
            </a:r>
            <a:r>
              <a:rPr lang="en-US" altLang="ja-JP" sz="1800" dirty="0">
                <a:solidFill>
                  <a:schemeClr val="tx1"/>
                </a:solidFill>
              </a:rPr>
              <a:t>)</a:t>
            </a:r>
            <a:r>
              <a:rPr lang="ja-JP" altLang="en-US" sz="1800" dirty="0">
                <a:solidFill>
                  <a:schemeClr val="tx1"/>
                </a:solidFill>
              </a:rPr>
              <a:t>ことで調整してください。</a:t>
            </a:r>
            <a:endParaRPr kumimoji="1" lang="ja-JP" altLang="en-US" sz="1800" dirty="0">
              <a:solidFill>
                <a:schemeClr val="tx1"/>
              </a:solidFill>
            </a:endParaRPr>
          </a:p>
        </p:txBody>
      </p:sp>
    </p:spTree>
    <p:extLst>
      <p:ext uri="{BB962C8B-B14F-4D97-AF65-F5344CB8AC3E}">
        <p14:creationId xmlns:p14="http://schemas.microsoft.com/office/powerpoint/2010/main" val="184938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dirty="0">
                <a:solidFill>
                  <a:srgbClr val="FF0000"/>
                </a:solidFill>
              </a:rPr>
              <a:t>Save Mapping</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2771800" y="4827892"/>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a:t>
            </a:r>
            <a:r>
              <a:rPr lang="ja-JP" altLang="en-US" sz="2400" dirty="0">
                <a:solidFill>
                  <a:srgbClr val="FF0000"/>
                </a:solidFill>
              </a:rPr>
              <a:t>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
        <p:nvSpPr>
          <p:cNvPr id="8" name="正方形/長方形 7">
            <a:extLst>
              <a:ext uri="{FF2B5EF4-FFF2-40B4-BE49-F238E27FC236}">
                <a16:creationId xmlns:a16="http://schemas.microsoft.com/office/drawing/2014/main" id="{ECCE98E0-6C4D-4345-A2E0-4E83D45CF34D}"/>
              </a:ext>
            </a:extLst>
          </p:cNvPr>
          <p:cNvSpPr/>
          <p:nvPr/>
        </p:nvSpPr>
        <p:spPr>
          <a:xfrm>
            <a:off x="4662010" y="3751957"/>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6FEC11E6-C9CC-4470-8582-C47DCFFD5F37}"/>
              </a:ext>
            </a:extLst>
          </p:cNvPr>
          <p:cNvSpPr/>
          <p:nvPr/>
        </p:nvSpPr>
        <p:spPr>
          <a:xfrm>
            <a:off x="6250805" y="2925066"/>
            <a:ext cx="1744540" cy="865188"/>
          </a:xfrm>
          <a:prstGeom prst="wedgeRoundRectCallout">
            <a:avLst>
              <a:gd name="adj1" fmla="val -112658"/>
              <a:gd name="adj2" fmla="val 5493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開くボタンを押すと保存される。</a:t>
            </a:r>
            <a:endParaRPr kumimoji="1" lang="ja-JP" altLang="en-US" dirty="0">
              <a:solidFill>
                <a:schemeClr val="tx1"/>
              </a:solidFill>
            </a:endParaRPr>
          </a:p>
        </p:txBody>
      </p:sp>
    </p:spTree>
    <p:extLst>
      <p:ext uri="{BB962C8B-B14F-4D97-AF65-F5344CB8AC3E}">
        <p14:creationId xmlns:p14="http://schemas.microsoft.com/office/powerpoint/2010/main" val="128719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24</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作業内容</a:t>
            </a:r>
            <a:endParaRPr lang="en-US" altLang="ja-JP" kern="0" dirty="0">
              <a:solidFill>
                <a:srgbClr val="5F5F5F"/>
              </a:solidFill>
            </a:endParaRPr>
          </a:p>
        </p:txBody>
      </p:sp>
      <p:pic>
        <p:nvPicPr>
          <p:cNvPr id="7" name="pathplan">
            <a:hlinkClick r:id="" action="ppaction://media"/>
            <a:extLst>
              <a:ext uri="{FF2B5EF4-FFF2-40B4-BE49-F238E27FC236}">
                <a16:creationId xmlns:a16="http://schemas.microsoft.com/office/drawing/2014/main" id="{20F7AE89-8271-4660-9084-122DEB9E4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87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040593"/>
          </a:xfrm>
        </p:spPr>
        <p:txBody>
          <a:bodyPr/>
          <a:lstStyle/>
          <a:p>
            <a:r>
              <a:rPr lang="en-US" altLang="ja-JP" sz="2800" dirty="0" err="1"/>
              <a:t>MapServer</a:t>
            </a:r>
            <a:r>
              <a:rPr lang="ja-JP" altLang="en-US" sz="2800" dirty="0"/>
              <a:t>の起動</a:t>
            </a:r>
            <a:r>
              <a:rPr lang="en-US" altLang="ja-JP" sz="2800" dirty="0"/>
              <a:t>(Navigation</a:t>
            </a:r>
            <a:r>
              <a:rPr lang="ja-JP" altLang="en-US" sz="2800" dirty="0"/>
              <a:t>フォルダ</a:t>
            </a:r>
            <a:r>
              <a:rPr lang="en-US" altLang="ja-JP" sz="2800" dirty="0"/>
              <a:t>)</a:t>
            </a:r>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60360749-8E19-42F4-9E41-FCA01544486A}"/>
              </a:ext>
            </a:extLst>
          </p:cNvPr>
          <p:cNvPicPr>
            <a:picLocks noChangeAspect="1"/>
          </p:cNvPicPr>
          <p:nvPr/>
        </p:nvPicPr>
        <p:blipFill>
          <a:blip r:embed="rId2"/>
          <a:stretch>
            <a:fillRect/>
          </a:stretch>
        </p:blipFill>
        <p:spPr>
          <a:xfrm>
            <a:off x="2107044" y="3769983"/>
            <a:ext cx="4950549" cy="2941457"/>
          </a:xfrm>
          <a:prstGeom prst="rect">
            <a:avLst/>
          </a:prstGeom>
        </p:spPr>
      </p:pic>
      <p:sp>
        <p:nvSpPr>
          <p:cNvPr id="6" name="正方形/長方形 5">
            <a:extLst>
              <a:ext uri="{FF2B5EF4-FFF2-40B4-BE49-F238E27FC236}">
                <a16:creationId xmlns:a16="http://schemas.microsoft.com/office/drawing/2014/main" id="{61E442CA-7EFA-49E6-B69E-77BA219DD467}"/>
              </a:ext>
            </a:extLst>
          </p:cNvPr>
          <p:cNvSpPr/>
          <p:nvPr/>
        </p:nvSpPr>
        <p:spPr>
          <a:xfrm>
            <a:off x="2456765" y="4419110"/>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964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2"/>
          <a:stretch>
            <a:fillRect/>
          </a:stretch>
        </p:blipFill>
        <p:spPr>
          <a:xfrm>
            <a:off x="5427095" y="2483895"/>
            <a:ext cx="2887266" cy="3475825"/>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589335822"/>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pic>
        <p:nvPicPr>
          <p:cNvPr id="8" name="図 7">
            <a:extLst>
              <a:ext uri="{FF2B5EF4-FFF2-40B4-BE49-F238E27FC236}">
                <a16:creationId xmlns:a16="http://schemas.microsoft.com/office/drawing/2014/main" id="{00D95377-51E4-48D3-A2C5-C15EB0668E5A}"/>
              </a:ext>
            </a:extLst>
          </p:cNvPr>
          <p:cNvPicPr>
            <a:picLocks noChangeAspect="1"/>
          </p:cNvPicPr>
          <p:nvPr/>
        </p:nvPicPr>
        <p:blipFill>
          <a:blip r:embed="rId4"/>
          <a:stretch>
            <a:fillRect/>
          </a:stretch>
        </p:blipFill>
        <p:spPr>
          <a:xfrm>
            <a:off x="1037631" y="4314230"/>
            <a:ext cx="2056078" cy="2429446"/>
          </a:xfrm>
          <a:prstGeom prst="rect">
            <a:avLst/>
          </a:prstGeom>
        </p:spPr>
      </p:pic>
      <p:sp>
        <p:nvSpPr>
          <p:cNvPr id="13" name="吹き出し: 角を丸めた四角形 12">
            <a:extLst>
              <a:ext uri="{FF2B5EF4-FFF2-40B4-BE49-F238E27FC236}">
                <a16:creationId xmlns:a16="http://schemas.microsoft.com/office/drawing/2014/main" id="{32E04D0A-0E15-472A-828F-6D37623F9235}"/>
              </a:ext>
            </a:extLst>
          </p:cNvPr>
          <p:cNvSpPr/>
          <p:nvPr/>
        </p:nvSpPr>
        <p:spPr>
          <a:xfrm>
            <a:off x="-1" y="5454225"/>
            <a:ext cx="1511605" cy="1121200"/>
          </a:xfrm>
          <a:prstGeom prst="wedgeRoundRectCallout">
            <a:avLst>
              <a:gd name="adj1" fmla="val 81870"/>
              <a:gd name="adj2" fmla="val -403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適当な場所を</a:t>
            </a:r>
            <a:endParaRPr lang="en-US" altLang="ja-JP" dirty="0">
              <a:solidFill>
                <a:schemeClr val="tx1"/>
              </a:solidFill>
            </a:endParaRPr>
          </a:p>
          <a:p>
            <a:pPr algn="ctr"/>
            <a:r>
              <a:rPr lang="ja-JP" altLang="en-US" dirty="0">
                <a:solidFill>
                  <a:schemeClr val="tx1"/>
                </a:solidFill>
              </a:rPr>
              <a:t>クリックすると中心から延びる赤い線の角度が変化する</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ADDEB846-0813-4DD3-9268-139DC7E39A83}"/>
              </a:ext>
            </a:extLst>
          </p:cNvPr>
          <p:cNvSpPr/>
          <p:nvPr/>
        </p:nvSpPr>
        <p:spPr>
          <a:xfrm>
            <a:off x="3165841" y="6244223"/>
            <a:ext cx="1631184" cy="503238"/>
          </a:xfrm>
          <a:prstGeom prst="wedgeRoundRectCallout">
            <a:avLst>
              <a:gd name="adj1" fmla="val -56906"/>
              <a:gd name="adj2" fmla="val 3080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角度を設定したら</a:t>
            </a:r>
            <a:r>
              <a:rPr lang="en-US" altLang="ja-JP" dirty="0">
                <a:solidFill>
                  <a:schemeClr val="tx1"/>
                </a:solidFill>
              </a:rPr>
              <a:t>OK</a:t>
            </a:r>
            <a:r>
              <a:rPr lang="ja-JP" altLang="en-US" dirty="0">
                <a:solidFill>
                  <a:schemeClr val="tx1"/>
                </a:solidFill>
              </a:rPr>
              <a:t>をクリックする</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92C2D997-17A4-40EE-AD3D-5EA073D7A157}"/>
              </a:ext>
            </a:extLst>
          </p:cNvPr>
          <p:cNvSpPr/>
          <p:nvPr/>
        </p:nvSpPr>
        <p:spPr>
          <a:xfrm>
            <a:off x="271324" y="3167392"/>
            <a:ext cx="2959465" cy="523220"/>
          </a:xfrm>
          <a:prstGeom prst="rect">
            <a:avLst/>
          </a:prstGeom>
          <a:solidFill>
            <a:schemeClr val="bg1"/>
          </a:solidFill>
          <a:ln>
            <a:solidFill>
              <a:schemeClr val="tx1"/>
            </a:solidFill>
          </a:ln>
        </p:spPr>
        <p:txBody>
          <a:bodyPr wrap="none">
            <a:spAutoFit/>
          </a:bodyPr>
          <a:lstStyle/>
          <a:p>
            <a:r>
              <a:rPr lang="ja-JP" altLang="en-US" dirty="0"/>
              <a:t>地図の白い範囲</a:t>
            </a:r>
            <a:r>
              <a:rPr lang="en-US" altLang="ja-JP" dirty="0"/>
              <a:t>(</a:t>
            </a:r>
            <a:r>
              <a:rPr lang="ja-JP" altLang="en-US" dirty="0"/>
              <a:t>障害物のない範囲</a:t>
            </a:r>
            <a:r>
              <a:rPr lang="en-US" altLang="ja-JP" dirty="0"/>
              <a:t>)</a:t>
            </a:r>
          </a:p>
          <a:p>
            <a:r>
              <a:rPr lang="ja-JP" altLang="en-US" dirty="0"/>
              <a:t>のどこかをクリックする</a:t>
            </a:r>
          </a:p>
        </p:txBody>
      </p:sp>
    </p:spTree>
    <p:extLst>
      <p:ext uri="{BB962C8B-B14F-4D97-AF65-F5344CB8AC3E}">
        <p14:creationId xmlns:p14="http://schemas.microsoft.com/office/powerpoint/2010/main" val="2204587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光を発し対象物までの距離を測定反るセンタ</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RaspberryPi</a:t>
            </a:r>
            <a:r>
              <a:rPr lang="ja-JP" altLang="en-US" kern="0" dirty="0">
                <a:solidFill>
                  <a:srgbClr val="5F5F5F"/>
                </a:solidFill>
              </a:rPr>
              <a:t>マウス</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763567"/>
            <a:ext cx="5485714" cy="2742857"/>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pPr marL="0" indent="0">
              <a:buNone/>
            </a:pPr>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a:p>
            <a:pPr lvl="1"/>
            <a:r>
              <a:rPr lang="en-US" altLang="ja-JP" sz="2400" dirty="0" err="1"/>
              <a:t>RaspberryPi</a:t>
            </a:r>
            <a:r>
              <a:rPr lang="ja-JP" altLang="en-US" sz="2400" dirty="0"/>
              <a:t>のシャットダウンは真ん中のボタンを</a:t>
            </a:r>
            <a:r>
              <a:rPr lang="en-US" altLang="ja-JP" sz="2400" dirty="0"/>
              <a:t>3</a:t>
            </a:r>
            <a:r>
              <a:rPr lang="ja-JP" altLang="en-US" sz="2400" dirty="0"/>
              <a:t>秒ほど押して</a:t>
            </a:r>
            <a:r>
              <a:rPr lang="en-US" altLang="ja-JP" sz="2400" dirty="0"/>
              <a:t>30</a:t>
            </a:r>
            <a:r>
              <a:rPr lang="ja-JP" altLang="en-US" sz="2400" dirty="0"/>
              <a:t>秒ほど待つ。その後スイッチをオフにする。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149080"/>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139355"/>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144415"/>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564015"/>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p:nvPr/>
        </p:nvCxnSpPr>
        <p:spPr>
          <a:xfrm flipH="1" flipV="1">
            <a:off x="2363607" y="1773732"/>
            <a:ext cx="869338" cy="1790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1069557" y="3356376"/>
            <a:ext cx="1803348" cy="567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791525"/>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マウス底面のねじをはずす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スペーサーを回して外す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1012382" y="1866434"/>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806470" y="24161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736685" y="3549114"/>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221850" y="356762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76845" y="24005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4617005"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5050112"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6684772"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34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42539</TotalTime>
  <Words>1530</Words>
  <Application>Microsoft Office PowerPoint</Application>
  <PresentationFormat>画面に合わせる (4:3)</PresentationFormat>
  <Paragraphs>340</Paragraphs>
  <Slides>32</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37" baseType="lpstr">
      <vt:lpstr>ヒラギノ角ゴ Pro W3</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1327</cp:revision>
  <cp:lastPrinted>2019-05-31T00:39:06Z</cp:lastPrinted>
  <dcterms:created xsi:type="dcterms:W3CDTF">2005-10-20T13:06:43Z</dcterms:created>
  <dcterms:modified xsi:type="dcterms:W3CDTF">2021-06-02T08:43:20Z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2021-05-13T06:03:50.9513034Z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f9002529-4af3-46f9-b6d5-f255c0eb59c8</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